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57" r:id="rId3"/>
    <p:sldId id="258" r:id="rId4"/>
    <p:sldId id="259" r:id="rId5"/>
    <p:sldId id="261" r:id="rId6"/>
    <p:sldId id="280" r:id="rId7"/>
    <p:sldId id="285" r:id="rId8"/>
    <p:sldId id="264" r:id="rId9"/>
    <p:sldId id="265" r:id="rId10"/>
    <p:sldId id="266" r:id="rId11"/>
    <p:sldId id="267" r:id="rId12"/>
    <p:sldId id="279" r:id="rId13"/>
    <p:sldId id="270" r:id="rId14"/>
    <p:sldId id="272" r:id="rId15"/>
    <p:sldId id="276" r:id="rId16"/>
    <p:sldId id="290" r:id="rId17"/>
    <p:sldId id="26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0"/>
  </p:normalViewPr>
  <p:slideViewPr>
    <p:cSldViewPr>
      <p:cViewPr varScale="1">
        <p:scale>
          <a:sx n="69" d="100"/>
          <a:sy n="6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525CB6A-FDF3-42DF-9D47-12AC567B2E6E}" type="datetimeFigureOut">
              <a:rPr lang="ru-RU" smtClean="0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082C1E6-FE62-4403-9B41-4C8A37D890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9F27A6-A828-47EF-BD48-BC7875F89071}" type="datetimeFigureOut">
              <a:rPr lang="ru-RU" smtClean="0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E09D6E-E4CF-46CB-9679-4A7C601FC6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D06C4CD6-0E64-4923-9123-00E60DEE4042}" type="datetimeFigureOut">
              <a:rPr lang="ru-RU" smtClean="0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84F9D24-A6E7-4DE5-AA41-EEE8D565BC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64CDC7-2828-4A84-A476-1AB4B3733905}" type="datetimeFigureOut">
              <a:rPr lang="ru-RU" smtClean="0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EC6620-5252-422E-BC5E-C7C17348E9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C538244-5AAC-4D1E-9609-0B8928BB7EBD}" type="datetimeFigureOut">
              <a:rPr lang="ru-RU" smtClean="0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F7400B54-C4E0-4BA4-B4EB-CF9602DEDC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9F1678-84D2-4A24-82B3-372D327B75D8}" type="datetimeFigureOut">
              <a:rPr lang="ru-RU" smtClean="0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FDE707-49B5-48FA-BDC0-2D5B6EA55B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93BD5E-F2CE-4292-80A0-B75369411B98}" type="datetimeFigureOut">
              <a:rPr lang="ru-RU" smtClean="0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9BB803-679C-49A3-98D7-8AB19F4558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803369-D370-4A96-ABE0-068A7B39EAEE}" type="datetimeFigureOut">
              <a:rPr lang="ru-RU" smtClean="0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60C241-1026-47EA-B14B-3526C19D91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6C56250-9192-4306-AF70-A05D271E42BE}" type="datetimeFigureOut">
              <a:rPr lang="ru-RU" smtClean="0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37988D-D470-41DD-BCD6-E45A124655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311A51-89B2-4DC2-A464-EA8ACAC84B90}" type="datetimeFigureOut">
              <a:rPr lang="ru-RU" smtClean="0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418D05-7C29-462E-9BB0-E1ACBD092D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87FB77-DACA-4AAA-AC3E-A246EE76822A}" type="datetimeFigureOut">
              <a:rPr lang="ru-RU" smtClean="0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9EC542-2C9F-4A9A-B2D2-77EE6B1A22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6B7A0C1-6992-4E3A-A1B2-EDD07666DCBD}" type="datetimeFigureOut">
              <a:rPr lang="ru-RU" smtClean="0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E54AA53-7F66-4FCD-BF2C-186371B289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1500174"/>
            <a:ext cx="6043408" cy="249289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200" dirty="0" smtClean="0">
                <a:solidFill>
                  <a:schemeClr val="bg1"/>
                </a:solidFill>
              </a:rPr>
              <a:t>МАДОУ ДС №5 «росток»</a:t>
            </a:r>
            <a:r>
              <a:rPr lang="ru-RU" sz="4800" dirty="0" smtClean="0"/>
              <a:t> 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Развивающая </a:t>
            </a:r>
            <a:r>
              <a:rPr lang="ru-RU" sz="3100" dirty="0" smtClean="0">
                <a:solidFill>
                  <a:srgbClr val="FFFF00"/>
                </a:solidFill>
                <a:latin typeface="Lucida Console" pitchFamily="49" charset="0"/>
              </a:rPr>
              <a:t>Предметно-пространственная  среда группы </a:t>
            </a:r>
            <a:endParaRPr lang="ru-RU" sz="3100" dirty="0">
              <a:solidFill>
                <a:srgbClr val="FFFF00"/>
              </a:solidFill>
              <a:latin typeface="Lucida Console" pitchFamily="49" charset="0"/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429000"/>
            <a:ext cx="6156176" cy="3240088"/>
          </a:xfrm>
        </p:spPr>
        <p:txBody>
          <a:bodyPr/>
          <a:lstStyle/>
          <a:p>
            <a:pPr algn="l" eaLnBrk="1" hangingPunct="1"/>
            <a:endParaRPr lang="ru-RU" sz="2600" dirty="0" smtClean="0">
              <a:latin typeface="Monotype Corsiva" pitchFamily="66" charset="0"/>
            </a:endParaRPr>
          </a:p>
          <a:p>
            <a:pPr algn="l" eaLnBrk="1" hangingPunct="1"/>
            <a:endParaRPr lang="ru-RU" sz="2600" dirty="0" smtClean="0">
              <a:latin typeface="Monotype Corsiva" pitchFamily="66" charset="0"/>
            </a:endParaRPr>
          </a:p>
          <a:p>
            <a:pPr algn="l" eaLnBrk="1" hangingPunct="1"/>
            <a:endParaRPr lang="ru-RU" sz="2600" dirty="0" smtClean="0">
              <a:latin typeface="Monotype Corsiva" pitchFamily="66" charset="0"/>
            </a:endParaRPr>
          </a:p>
          <a:p>
            <a:pPr algn="ctr" eaLnBrk="1" hangingPunct="1"/>
            <a:r>
              <a:rPr lang="ru-RU" sz="2600" dirty="0" smtClean="0">
                <a:latin typeface="Monotype Corsiva" pitchFamily="66" charset="0"/>
              </a:rPr>
              <a:t>Подготовила: воспитатель </a:t>
            </a:r>
          </a:p>
          <a:p>
            <a:pPr algn="ctr" eaLnBrk="1" hangingPunct="1"/>
            <a:r>
              <a:rPr lang="ru-RU" sz="2600" dirty="0" smtClean="0">
                <a:latin typeface="Monotype Corsiva" pitchFamily="66" charset="0"/>
              </a:rPr>
              <a:t>Пешкова Ольга Васильевна</a:t>
            </a:r>
            <a:endParaRPr lang="ru-RU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35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6929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Book Antiqua" pitchFamily="18" charset="0"/>
              </a:rPr>
              <a:t>Традиционные нарядные дидактические игрушки</a:t>
            </a:r>
          </a:p>
        </p:txBody>
      </p:sp>
      <p:pic>
        <p:nvPicPr>
          <p:cNvPr id="3" name="Рисунок 2" descr="P2061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000108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02243"/>
            <a:ext cx="4216201" cy="316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4078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813" y="285750"/>
            <a:ext cx="65008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«Центр конструирования»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3" y="857250"/>
            <a:ext cx="5715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Конструкторы разного размера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" name="Рисунок 5" descr="P20616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607" y="1292115"/>
            <a:ext cx="3765809" cy="2824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20616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0287" y="1281372"/>
            <a:ext cx="3737836" cy="2803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99" y="4013742"/>
            <a:ext cx="3537838" cy="265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875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52613"/>
            <a:ext cx="7234237" cy="3992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8101013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dirty="0" smtClean="0"/>
              <a:t>Логические блоки </a:t>
            </a:r>
            <a:r>
              <a:rPr lang="ru-RU" sz="2400" dirty="0" err="1" smtClean="0"/>
              <a:t>дьенеша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цветные палочки и кубики</a:t>
            </a:r>
            <a:endParaRPr lang="ru-RU" sz="2400" dirty="0"/>
          </a:p>
        </p:txBody>
      </p:sp>
    </p:spTree>
  </p:cSld>
  <p:clrMapOvr>
    <a:masterClrMapping/>
  </p:clrMapOvr>
  <p:transition spd="slow" advTm="4172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000108"/>
            <a:ext cx="428682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latin typeface="Book Antiqua" pitchFamily="18" charset="0"/>
              </a:rPr>
              <a:t>«ЦЕНТР ТЕАТРА»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Для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театрально-художественной деятельности оборудовали театрализованную зону, где представлены разные виды кукольного театра, игрушки-животные для театрализации знакомых сказок, костюмы для ряженья, маски.</a:t>
            </a:r>
          </a:p>
        </p:txBody>
      </p:sp>
      <p:pic>
        <p:nvPicPr>
          <p:cNvPr id="3" name="Рисунок 2" descr="P2051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429000"/>
            <a:ext cx="3615732" cy="2711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P20516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000108"/>
            <a:ext cx="2676266" cy="2007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2" name="Picture 2" descr="E:\4 группа  2016-2017\фотографии разные\DSC039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31723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234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06" y="980728"/>
            <a:ext cx="450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Book Antiqua" pitchFamily="18" charset="0"/>
              </a:rPr>
              <a:t>Книжная полочка, где мы размещаем знакомые и новые книги</a:t>
            </a:r>
          </a:p>
        </p:txBody>
      </p:sp>
      <p:pic>
        <p:nvPicPr>
          <p:cNvPr id="3" name="Рисунок 2" descr="P2051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785794"/>
            <a:ext cx="3456384" cy="2592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PC0513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802" y="2801073"/>
            <a:ext cx="4004190" cy="300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635896" y="5803838"/>
            <a:ext cx="42851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Book Antiqua" pitchFamily="18" charset="0"/>
              </a:rPr>
              <a:t>Занимательные картинки, настольно- печатные </a:t>
            </a:r>
            <a:r>
              <a:rPr lang="ru-RU" dirty="0" smtClean="0">
                <a:solidFill>
                  <a:srgbClr val="0070C0"/>
                </a:solidFill>
                <a:latin typeface="Book Antiqua" pitchFamily="18" charset="0"/>
              </a:rPr>
              <a:t>игры</a:t>
            </a:r>
            <a:endParaRPr lang="ru-RU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 advTm="4235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04664"/>
            <a:ext cx="4685256" cy="15955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«ЦЕНТР ИГРЫ» </a:t>
            </a:r>
            <a:br>
              <a:rPr lang="ru-RU" sz="2000" dirty="0" smtClean="0"/>
            </a:br>
            <a:r>
              <a:rPr lang="ru-RU" sz="2000" dirty="0" smtClean="0"/>
              <a:t> Сюжетные игрушки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348" y="5429264"/>
            <a:ext cx="7242048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Игрушки-двигатели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(каталки разной формы, коляски, автомобили)</a:t>
            </a:r>
            <a:endParaRPr kumimoji="0" lang="ru-RU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Users\Марат\Desktop\МАМА\ФОТО\Дет сад 6\100OLYMP\P2061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04" y="3502944"/>
            <a:ext cx="3357586" cy="251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E:\4 группа  2016-2017\фотографии разные\DSC039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134788"/>
            <a:ext cx="3157541" cy="236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4 группа  2016-2017\фотографии разные\DSC039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88942"/>
            <a:ext cx="3440023" cy="258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4 группа  2016-2017\фотографии разные\DSC039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44" y="3398620"/>
            <a:ext cx="3469525" cy="260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391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4 группа  2016-2017\фотографии разные\DSC038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440826" cy="558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422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2285993"/>
            <a:ext cx="4163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Book Antiqua" pitchFamily="18" charset="0"/>
              </a:rPr>
              <a:t>ЦЕНТР ПРИРОДЫ</a:t>
            </a:r>
            <a:endParaRPr lang="ru-RU" sz="24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pic>
        <p:nvPicPr>
          <p:cNvPr id="3" name="Рисунок 2" descr="P20616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5" y="357166"/>
            <a:ext cx="4524407" cy="339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57628"/>
            <a:ext cx="3476627" cy="260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E:\4 группа  2016-2017\фотографии разные\DSC038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42464"/>
            <a:ext cx="3621362" cy="271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453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102" y="285728"/>
            <a:ext cx="6123792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«ЦЕНТР ДВИГАТЕЛЬНОЙ АКТИВНОСТИ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5" y="1071563"/>
            <a:ext cx="79295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физкультурный уголок с различным оборудованием по развитию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движений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 descr="P2061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714620"/>
            <a:ext cx="3571900" cy="2678925"/>
          </a:xfrm>
          <a:prstGeom prst="round2DiagRect">
            <a:avLst>
              <a:gd name="adj1" fmla="val 16667"/>
              <a:gd name="adj2" fmla="val 252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P20616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3873" y="2714620"/>
            <a:ext cx="3434729" cy="2576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8141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313" y="285750"/>
            <a:ext cx="3571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Book Antiqua" pitchFamily="18" charset="0"/>
              </a:rPr>
              <a:t>Игровая комната</a:t>
            </a:r>
          </a:p>
        </p:txBody>
      </p:sp>
      <p:pic>
        <p:nvPicPr>
          <p:cNvPr id="7" name="Рисунок 6" descr="P11309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000108"/>
            <a:ext cx="2857520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20516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071546"/>
            <a:ext cx="2901352" cy="21760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Марат\Desktop\МАМА\ФОТО\Новая папка\DCIM\100OLYMP\P21417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526" y="3714752"/>
            <a:ext cx="3073985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E:\4 группа  2016-2017\фотографии разные\DSC038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75" y="3710200"/>
            <a:ext cx="3146686" cy="236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4203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8198" y="142852"/>
            <a:ext cx="527740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«ЦЕНТР ПОЗНАНИЯ»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4643446"/>
            <a:ext cx="3714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latin typeface="Book Antiqua" pitchFamily="18" charset="0"/>
              </a:rPr>
              <a:t>ПРЕДМЕТНЫЕ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latin typeface="Book Antiqua" pitchFamily="18" charset="0"/>
              </a:rPr>
              <a:t>И СЮЖЕТНЫЕ КАРТИНКИ</a:t>
            </a:r>
            <a:endParaRPr lang="ru-RU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5" name="Рисунок 4" descr="P2051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0761" y="3608434"/>
            <a:ext cx="4024339" cy="3018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Users\Марат\Desktop\МАМА\ФОТО\Дет сад 6\100OLYMP\PC051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9889" y="1340768"/>
            <a:ext cx="2786082" cy="208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785786" y="857232"/>
            <a:ext cx="5757874" cy="1234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ИЛЛЮСТРАЦИИ К СКАЗКАМ</a:t>
            </a:r>
            <a:endParaRPr kumimoji="0" lang="ru-RU" sz="1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E:\Биче 2017\PC1901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90" y="1179227"/>
            <a:ext cx="3451274" cy="258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593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57166"/>
            <a:ext cx="701506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Наборы пирамидок разной степени сложности</a:t>
            </a:r>
          </a:p>
        </p:txBody>
      </p:sp>
      <p:pic>
        <p:nvPicPr>
          <p:cNvPr id="7" name="Рисунок 6" descr="P2061678.JPG"/>
          <p:cNvPicPr>
            <a:picLocks noChangeAspect="1"/>
          </p:cNvPicPr>
          <p:nvPr/>
        </p:nvPicPr>
        <p:blipFill>
          <a:blip r:embed="rId2" cstate="print"/>
          <a:srcRect r="10752"/>
          <a:stretch>
            <a:fillRect/>
          </a:stretch>
        </p:blipFill>
        <p:spPr>
          <a:xfrm>
            <a:off x="642910" y="1000108"/>
            <a:ext cx="3143244" cy="2641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E:\4 группа  2016-2017\фотографии разные\DSC038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0" y="3850070"/>
            <a:ext cx="3556852" cy="266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54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4886" y="926553"/>
            <a:ext cx="3632314" cy="2788932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754" y="3853884"/>
            <a:ext cx="354806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4547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4 группа  2016-2017\фотографии разные\DSC038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4032448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4 группа  2016-2017\фотографии разные\DSC039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40968"/>
            <a:ext cx="4499637" cy="337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4297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2061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429000"/>
            <a:ext cx="3611448" cy="270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P20616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7166"/>
            <a:ext cx="3536911" cy="2652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4810" y="2285992"/>
            <a:ext cx="3672408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РАМКИ – ВКЛАДЫШИ С ГЕОМЕТРИЧЕСКИМИ ФОРМАМИ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28604"/>
            <a:ext cx="3000396" cy="22501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571876"/>
            <a:ext cx="3267386" cy="25974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891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285728"/>
            <a:ext cx="33575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Вкладыши</a:t>
            </a:r>
          </a:p>
        </p:txBody>
      </p:sp>
      <p:pic>
        <p:nvPicPr>
          <p:cNvPr id="5" name="Рисунок 4" descr="P20616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96378"/>
            <a:ext cx="3357586" cy="251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E:\4 группа  2016-2017\фотографии разные\DSC039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2936"/>
            <a:ext cx="4820437" cy="361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3907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214313"/>
            <a:ext cx="72866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Book Antiqua" pitchFamily="18" charset="0"/>
              </a:rPr>
              <a:t>МАТЕРИАЛ НА РАЗВИТИЕ МЕЛКОЙ МОТОРИКИ КИСТЕЙ РУК (шнуровки, бусы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)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" name="Рисунок 2" descr="P20616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214422"/>
            <a:ext cx="3065208" cy="22989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Марат\Desktop\МАМА\ФОТО\Дет сад 6\100OLYMP\P2061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786190"/>
            <a:ext cx="3238714" cy="2428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E:\4 группа  2016-2017\фотографии разные\DSC039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6" y="1214422"/>
            <a:ext cx="3086512" cy="231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4 группа  2016-2017\фотографии разные\DSC039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48" y="3650486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4547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585</TotalTime>
  <Words>133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      МАДОУ ДС №5 «росток»    Развивающая Предметно-пространственная  среда группы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РАМКИ – ВКЛАДЫШИ С ГЕОМЕТРИЧЕСКИМИ ФОРМАМИ</vt:lpstr>
      <vt:lpstr>Презентация PowerPoint</vt:lpstr>
      <vt:lpstr>Презентация PowerPoint</vt:lpstr>
      <vt:lpstr>Презентация PowerPoint</vt:lpstr>
      <vt:lpstr>Презентация PowerPoint</vt:lpstr>
      <vt:lpstr>Логические блоки дьенеша, цветные палочки и кубики</vt:lpstr>
      <vt:lpstr>Презентация PowerPoint</vt:lpstr>
      <vt:lpstr>Презентация PowerPoint</vt:lpstr>
      <vt:lpstr>«ЦЕНТР ИГРЫ»   Сюжетные игрушки  </vt:lpstr>
      <vt:lpstr>Презентация PowerPoint</vt:lpstr>
      <vt:lpstr>Презентация PowerPoint</vt:lpstr>
    </vt:vector>
  </TitlesOfParts>
  <Company>123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РБТ</cp:lastModifiedBy>
  <cp:revision>64</cp:revision>
  <dcterms:created xsi:type="dcterms:W3CDTF">2013-02-06T12:11:07Z</dcterms:created>
  <dcterms:modified xsi:type="dcterms:W3CDTF">2017-12-03T15:48:48Z</dcterms:modified>
</cp:coreProperties>
</file>